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3" r:id="rId2"/>
    <p:sldId id="294" r:id="rId3"/>
    <p:sldId id="327" r:id="rId4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99"/>
    <a:srgbClr val="6D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567599-CE24-444A-BF53-3A3187010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FA7CA-02F4-4E7B-8170-B58BF657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7411F-F108-4A4A-8752-1BD068DED8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1F881-6AD2-4BD8-8B0C-253381882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65A4-ED37-473C-95EF-E42C9D1CD6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20D2-A2DB-42A2-92F3-C26E23DE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1958-BC78-43E2-A926-C7D744D4263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0C76-EDF6-4307-A2F0-7DD77B985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31029A-712D-886D-9ACD-8DE2A49639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27" y="-134710"/>
            <a:ext cx="1748161" cy="17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31E2D6-89E0-CEBE-B899-E8A80290E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107" y="4291362"/>
            <a:ext cx="609652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027D03-4621-7C63-59E5-F2C013F021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317" y="185832"/>
            <a:ext cx="2944623" cy="2219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25E19-71D2-7117-C472-CB3437DDD5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3673" y="1383294"/>
            <a:ext cx="8583912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9F441-C2F7-DB26-E0F2-D595C9240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7096" y="2972601"/>
            <a:ext cx="4304149" cy="1609483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6B3BCC7-CC76-3AC9-A41D-FDDE72C940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8" y="4404452"/>
            <a:ext cx="1280256" cy="12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0FFA2C-3621-2DE6-516F-8431F7EBD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5373" y="1052661"/>
            <a:ext cx="6828112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341908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</Words>
  <Application>Microsoft Office PowerPoint</Application>
  <PresentationFormat>Widescreen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LOAN</dc:creator>
  <cp:lastModifiedBy>admin</cp:lastModifiedBy>
  <cp:revision>68</cp:revision>
  <dcterms:created xsi:type="dcterms:W3CDTF">2022-06-25T03:27:47Z</dcterms:created>
  <dcterms:modified xsi:type="dcterms:W3CDTF">2025-11-20T05:21:58Z</dcterms:modified>
</cp:coreProperties>
</file>